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0" r:id="rId2"/>
    <p:sldId id="281" r:id="rId3"/>
    <p:sldId id="260" r:id="rId4"/>
    <p:sldId id="261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004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1976E2-E1D3-4F2B-82D0-5DB4007C89F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3D5F9-3029-4D5B-8B05-9EE44E366239}">
      <dgm:prSet phldrT="[Текст]" custT="1"/>
      <dgm:spPr/>
      <dgm:t>
        <a:bodyPr/>
        <a:lstStyle/>
        <a:p>
          <a:r>
            <a:rPr lang="ru-RU" sz="2400" dirty="0"/>
            <a:t>Профилактика и предупреждение чрезвычайных ситуаций и происшествий, связанных с гибелью детей в местах массового отдыха населения на водных объектах, расположенных в сельской местности.</a:t>
          </a:r>
        </a:p>
      </dgm:t>
    </dgm:pt>
    <dgm:pt modelId="{E5EA4B78-816C-476A-A26C-FBCC880C0DA9}" type="parTrans" cxnId="{9A6482AE-C6E1-4367-A057-1B9C99AAEF65}">
      <dgm:prSet/>
      <dgm:spPr/>
      <dgm:t>
        <a:bodyPr/>
        <a:lstStyle/>
        <a:p>
          <a:endParaRPr lang="ru-RU" sz="2400"/>
        </a:p>
      </dgm:t>
    </dgm:pt>
    <dgm:pt modelId="{641AD751-7CC6-4D06-932D-183FC7755785}" type="sibTrans" cxnId="{9A6482AE-C6E1-4367-A057-1B9C99AAEF65}">
      <dgm:prSet/>
      <dgm:spPr/>
      <dgm:t>
        <a:bodyPr/>
        <a:lstStyle/>
        <a:p>
          <a:endParaRPr lang="ru-RU" sz="2400"/>
        </a:p>
      </dgm:t>
    </dgm:pt>
    <dgm:pt modelId="{3971BEBE-C66B-4163-8AD1-431312E47DCC}" type="pres">
      <dgm:prSet presAssocID="{4D1976E2-E1D3-4F2B-82D0-5DB4007C89F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57E72FB-2340-4B93-B4F0-747B9E9628D3}" type="pres">
      <dgm:prSet presAssocID="{F403D5F9-3029-4D5B-8B05-9EE44E366239}" presName="noChildren" presStyleCnt="0"/>
      <dgm:spPr/>
    </dgm:pt>
    <dgm:pt modelId="{BFCBE5E3-C9D3-4C32-B3C1-230E4F416AFC}" type="pres">
      <dgm:prSet presAssocID="{F403D5F9-3029-4D5B-8B05-9EE44E366239}" presName="gap" presStyleCnt="0"/>
      <dgm:spPr/>
    </dgm:pt>
    <dgm:pt modelId="{78C42339-B17B-46C8-8D98-56092AAC0B49}" type="pres">
      <dgm:prSet presAssocID="{F403D5F9-3029-4D5B-8B05-9EE44E366239}" presName="medCircle2" presStyleLbl="vennNode1" presStyleIdx="0" presStyleCnt="1" custLinFactNeighborY="-29450"/>
      <dgm:spPr/>
    </dgm:pt>
    <dgm:pt modelId="{C64E97AD-C4E5-4273-BD9D-C57877F6AB9E}" type="pres">
      <dgm:prSet presAssocID="{F403D5F9-3029-4D5B-8B05-9EE44E366239}" presName="txLvlOnly1" presStyleLbl="revTx" presStyleIdx="0" presStyleCnt="1" custLinFactNeighborX="4652" custLinFactNeighborY="1777"/>
      <dgm:spPr/>
      <dgm:t>
        <a:bodyPr/>
        <a:lstStyle/>
        <a:p>
          <a:endParaRPr lang="ru-RU"/>
        </a:p>
      </dgm:t>
    </dgm:pt>
  </dgm:ptLst>
  <dgm:cxnLst>
    <dgm:cxn modelId="{28862B5A-B769-4757-84BC-EA86A0BA0C89}" type="presOf" srcId="{F403D5F9-3029-4D5B-8B05-9EE44E366239}" destId="{C64E97AD-C4E5-4273-BD9D-C57877F6AB9E}" srcOrd="0" destOrd="0" presId="urn:microsoft.com/office/officeart/2008/layout/VerticalCircleList"/>
    <dgm:cxn modelId="{9A6482AE-C6E1-4367-A057-1B9C99AAEF65}" srcId="{4D1976E2-E1D3-4F2B-82D0-5DB4007C89F5}" destId="{F403D5F9-3029-4D5B-8B05-9EE44E366239}" srcOrd="0" destOrd="0" parTransId="{E5EA4B78-816C-476A-A26C-FBCC880C0DA9}" sibTransId="{641AD751-7CC6-4D06-932D-183FC7755785}"/>
    <dgm:cxn modelId="{76978705-1CE0-4A68-97CE-16E329BC5194}" type="presOf" srcId="{4D1976E2-E1D3-4F2B-82D0-5DB4007C89F5}" destId="{3971BEBE-C66B-4163-8AD1-431312E47DCC}" srcOrd="0" destOrd="0" presId="urn:microsoft.com/office/officeart/2008/layout/VerticalCircleList"/>
    <dgm:cxn modelId="{54889A9D-6B4C-4475-A097-3F2C3CED98ED}" type="presParOf" srcId="{3971BEBE-C66B-4163-8AD1-431312E47DCC}" destId="{257E72FB-2340-4B93-B4F0-747B9E9628D3}" srcOrd="0" destOrd="0" presId="urn:microsoft.com/office/officeart/2008/layout/VerticalCircleList"/>
    <dgm:cxn modelId="{308F4EC1-C258-4363-A954-266491E77F33}" type="presParOf" srcId="{257E72FB-2340-4B93-B4F0-747B9E9628D3}" destId="{BFCBE5E3-C9D3-4C32-B3C1-230E4F416AFC}" srcOrd="0" destOrd="0" presId="urn:microsoft.com/office/officeart/2008/layout/VerticalCircleList"/>
    <dgm:cxn modelId="{018174A2-65D3-4011-B5F5-64447BBA8242}" type="presParOf" srcId="{257E72FB-2340-4B93-B4F0-747B9E9628D3}" destId="{78C42339-B17B-46C8-8D98-56092AAC0B49}" srcOrd="1" destOrd="0" presId="urn:microsoft.com/office/officeart/2008/layout/VerticalCircleList"/>
    <dgm:cxn modelId="{2F74A843-E482-43E4-B9C5-9D83BD2B39BA}" type="presParOf" srcId="{257E72FB-2340-4B93-B4F0-747B9E9628D3}" destId="{C64E97AD-C4E5-4273-BD9D-C57877F6AB9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976E2-E1D3-4F2B-82D0-5DB4007C89F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03D5F9-3029-4D5B-8B05-9EE44E366239}">
      <dgm:prSet phldrT="[Текст]" custT="1"/>
      <dgm:spPr/>
      <dgm:t>
        <a:bodyPr/>
        <a:lstStyle/>
        <a:p>
          <a:r>
            <a:rPr lang="ru-RU" sz="2800" b="1" dirty="0"/>
            <a:t>01.12.2017-31.08.2018</a:t>
          </a:r>
        </a:p>
      </dgm:t>
    </dgm:pt>
    <dgm:pt modelId="{E5EA4B78-816C-476A-A26C-FBCC880C0DA9}" type="parTrans" cxnId="{9A6482AE-C6E1-4367-A057-1B9C99AAEF65}">
      <dgm:prSet/>
      <dgm:spPr/>
      <dgm:t>
        <a:bodyPr/>
        <a:lstStyle/>
        <a:p>
          <a:endParaRPr lang="ru-RU" sz="2800"/>
        </a:p>
      </dgm:t>
    </dgm:pt>
    <dgm:pt modelId="{641AD751-7CC6-4D06-932D-183FC7755785}" type="sibTrans" cxnId="{9A6482AE-C6E1-4367-A057-1B9C99AAEF65}">
      <dgm:prSet/>
      <dgm:spPr/>
      <dgm:t>
        <a:bodyPr/>
        <a:lstStyle/>
        <a:p>
          <a:endParaRPr lang="ru-RU" sz="2800"/>
        </a:p>
      </dgm:t>
    </dgm:pt>
    <dgm:pt modelId="{3971BEBE-C66B-4163-8AD1-431312E47DCC}" type="pres">
      <dgm:prSet presAssocID="{4D1976E2-E1D3-4F2B-82D0-5DB4007C89F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57E72FB-2340-4B93-B4F0-747B9E9628D3}" type="pres">
      <dgm:prSet presAssocID="{F403D5F9-3029-4D5B-8B05-9EE44E366239}" presName="noChildren" presStyleCnt="0"/>
      <dgm:spPr/>
    </dgm:pt>
    <dgm:pt modelId="{BFCBE5E3-C9D3-4C32-B3C1-230E4F416AFC}" type="pres">
      <dgm:prSet presAssocID="{F403D5F9-3029-4D5B-8B05-9EE44E366239}" presName="gap" presStyleCnt="0"/>
      <dgm:spPr/>
    </dgm:pt>
    <dgm:pt modelId="{78C42339-B17B-46C8-8D98-56092AAC0B49}" type="pres">
      <dgm:prSet presAssocID="{F403D5F9-3029-4D5B-8B05-9EE44E366239}" presName="medCircle2" presStyleLbl="vennNode1" presStyleIdx="0" presStyleCnt="1" custLinFactNeighborY="-29450"/>
      <dgm:spPr/>
    </dgm:pt>
    <dgm:pt modelId="{C64E97AD-C4E5-4273-BD9D-C57877F6AB9E}" type="pres">
      <dgm:prSet presAssocID="{F403D5F9-3029-4D5B-8B05-9EE44E366239}" presName="txLvlOnly1" presStyleLbl="revTx" presStyleIdx="0" presStyleCnt="1" custLinFactNeighborX="4652" custLinFactNeighborY="1777"/>
      <dgm:spPr/>
      <dgm:t>
        <a:bodyPr/>
        <a:lstStyle/>
        <a:p>
          <a:endParaRPr lang="ru-RU"/>
        </a:p>
      </dgm:t>
    </dgm:pt>
  </dgm:ptLst>
  <dgm:cxnLst>
    <dgm:cxn modelId="{38B0DE61-0804-4306-8901-28BB95E60B9F}" type="presOf" srcId="{F403D5F9-3029-4D5B-8B05-9EE44E366239}" destId="{C64E97AD-C4E5-4273-BD9D-C57877F6AB9E}" srcOrd="0" destOrd="0" presId="urn:microsoft.com/office/officeart/2008/layout/VerticalCircleList"/>
    <dgm:cxn modelId="{2D6F4635-CF15-4E79-A5C0-5087F5D84E7A}" type="presOf" srcId="{4D1976E2-E1D3-4F2B-82D0-5DB4007C89F5}" destId="{3971BEBE-C66B-4163-8AD1-431312E47DCC}" srcOrd="0" destOrd="0" presId="urn:microsoft.com/office/officeart/2008/layout/VerticalCircleList"/>
    <dgm:cxn modelId="{9A6482AE-C6E1-4367-A057-1B9C99AAEF65}" srcId="{4D1976E2-E1D3-4F2B-82D0-5DB4007C89F5}" destId="{F403D5F9-3029-4D5B-8B05-9EE44E366239}" srcOrd="0" destOrd="0" parTransId="{E5EA4B78-816C-476A-A26C-FBCC880C0DA9}" sibTransId="{641AD751-7CC6-4D06-932D-183FC7755785}"/>
    <dgm:cxn modelId="{4C1D92E7-C9AC-4874-A361-851858EF7662}" type="presParOf" srcId="{3971BEBE-C66B-4163-8AD1-431312E47DCC}" destId="{257E72FB-2340-4B93-B4F0-747B9E9628D3}" srcOrd="0" destOrd="0" presId="urn:microsoft.com/office/officeart/2008/layout/VerticalCircleList"/>
    <dgm:cxn modelId="{B3D4182A-4B19-45D5-A141-8432B064CF76}" type="presParOf" srcId="{257E72FB-2340-4B93-B4F0-747B9E9628D3}" destId="{BFCBE5E3-C9D3-4C32-B3C1-230E4F416AFC}" srcOrd="0" destOrd="0" presId="urn:microsoft.com/office/officeart/2008/layout/VerticalCircleList"/>
    <dgm:cxn modelId="{C09328D8-BD69-44B8-A2ED-155ED78EB693}" type="presParOf" srcId="{257E72FB-2340-4B93-B4F0-747B9E9628D3}" destId="{78C42339-B17B-46C8-8D98-56092AAC0B49}" srcOrd="1" destOrd="0" presId="urn:microsoft.com/office/officeart/2008/layout/VerticalCircleList"/>
    <dgm:cxn modelId="{57AB558F-DBF5-4D36-8C9B-271868AC2EDF}" type="presParOf" srcId="{257E72FB-2340-4B93-B4F0-747B9E9628D3}" destId="{C64E97AD-C4E5-4273-BD9D-C57877F6AB9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9BA46D-49FF-455F-AF71-325C5260A74A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1A0CC5-73BE-4C6A-B056-9C40C1D38E41}">
      <dgm:prSet phldrT="[Текст]" custT="1"/>
      <dgm:spPr/>
      <dgm:t>
        <a:bodyPr/>
        <a:lstStyle/>
        <a:p>
          <a:pPr algn="just"/>
          <a:r>
            <a:rPr lang="ru-RU" sz="2400" dirty="0"/>
            <a:t>Проведение информационной кампании, направленной на недопущение и пресечение пребывания несовершеннолетних у воды без присмотра взрослых</a:t>
          </a:r>
        </a:p>
      </dgm:t>
    </dgm:pt>
    <dgm:pt modelId="{C6BC81AB-18BA-4DE2-9D2E-0A47B01399A0}" type="parTrans" cxnId="{805577B5-DD55-4A0F-9063-A89DBADF3ECA}">
      <dgm:prSet/>
      <dgm:spPr/>
      <dgm:t>
        <a:bodyPr/>
        <a:lstStyle/>
        <a:p>
          <a:endParaRPr lang="ru-RU" sz="2400"/>
        </a:p>
      </dgm:t>
    </dgm:pt>
    <dgm:pt modelId="{F94E929E-754F-4576-9C5B-A90194AB9CE7}" type="sibTrans" cxnId="{805577B5-DD55-4A0F-9063-A89DBADF3ECA}">
      <dgm:prSet/>
      <dgm:spPr/>
      <dgm:t>
        <a:bodyPr/>
        <a:lstStyle/>
        <a:p>
          <a:endParaRPr lang="ru-RU" sz="2400"/>
        </a:p>
      </dgm:t>
    </dgm:pt>
    <dgm:pt modelId="{70F99F11-61CF-46EC-BBFC-1A0E5D93904D}">
      <dgm:prSet phldrT="[Текст]" custT="1"/>
      <dgm:spPr/>
      <dgm:t>
        <a:bodyPr/>
        <a:lstStyle/>
        <a:p>
          <a:pPr algn="just"/>
          <a:r>
            <a:rPr lang="ru-RU" sz="2400" dirty="0"/>
            <a:t>Создание общественных спасательных постов у водных объектов, расположенных в сельской местности</a:t>
          </a:r>
        </a:p>
      </dgm:t>
    </dgm:pt>
    <dgm:pt modelId="{AC321CCC-A4DE-4C2F-A295-0C6371327A20}" type="parTrans" cxnId="{98307D7C-A205-445D-9BD4-FAF2D8B0EA99}">
      <dgm:prSet/>
      <dgm:spPr/>
      <dgm:t>
        <a:bodyPr/>
        <a:lstStyle/>
        <a:p>
          <a:endParaRPr lang="ru-RU" sz="2400"/>
        </a:p>
      </dgm:t>
    </dgm:pt>
    <dgm:pt modelId="{8DDE9952-0508-40A4-BE9D-2F525BC3732E}" type="sibTrans" cxnId="{98307D7C-A205-445D-9BD4-FAF2D8B0EA99}">
      <dgm:prSet/>
      <dgm:spPr/>
      <dgm:t>
        <a:bodyPr/>
        <a:lstStyle/>
        <a:p>
          <a:endParaRPr lang="ru-RU" sz="2400"/>
        </a:p>
      </dgm:t>
    </dgm:pt>
    <dgm:pt modelId="{D3486001-CBCB-457F-AE06-2B8DEB84E851}">
      <dgm:prSet phldrT="[Текст]" custT="1"/>
      <dgm:spPr/>
      <dgm:t>
        <a:bodyPr/>
        <a:lstStyle/>
        <a:p>
          <a:pPr algn="just"/>
          <a:r>
            <a:rPr lang="ru-RU" sz="2400" dirty="0"/>
            <a:t>Обучение студентов ПО и ВПО с активной жизненной позицией навыкам сердечно-легочной реанимации, проживающих на территории реализации проекта</a:t>
          </a:r>
        </a:p>
      </dgm:t>
    </dgm:pt>
    <dgm:pt modelId="{1BA8FE05-B673-4FD6-A625-9344567AA80D}" type="parTrans" cxnId="{7C5841C4-48F7-4F2A-9BD9-FC46144013E7}">
      <dgm:prSet/>
      <dgm:spPr/>
      <dgm:t>
        <a:bodyPr/>
        <a:lstStyle/>
        <a:p>
          <a:endParaRPr lang="ru-RU" sz="2400"/>
        </a:p>
      </dgm:t>
    </dgm:pt>
    <dgm:pt modelId="{08589205-CB8A-4130-A2EB-4176AEC2B39D}" type="sibTrans" cxnId="{7C5841C4-48F7-4F2A-9BD9-FC46144013E7}">
      <dgm:prSet/>
      <dgm:spPr/>
      <dgm:t>
        <a:bodyPr/>
        <a:lstStyle/>
        <a:p>
          <a:endParaRPr lang="ru-RU" sz="2400"/>
        </a:p>
      </dgm:t>
    </dgm:pt>
    <dgm:pt modelId="{AC3D2AFF-9B16-49AE-AC68-A099C7BD7C69}" type="pres">
      <dgm:prSet presAssocID="{5A9BA46D-49FF-455F-AF71-325C5260A74A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3EE606EB-DFF8-458E-BD95-8CE997B63154}" type="pres">
      <dgm:prSet presAssocID="{70F99F11-61CF-46EC-BBFC-1A0E5D93904D}" presName="noChildren" presStyleCnt="0"/>
      <dgm:spPr/>
    </dgm:pt>
    <dgm:pt modelId="{F569387D-821C-4F45-A708-E2EA0A9723DE}" type="pres">
      <dgm:prSet presAssocID="{70F99F11-61CF-46EC-BBFC-1A0E5D93904D}" presName="gap" presStyleCnt="0"/>
      <dgm:spPr/>
    </dgm:pt>
    <dgm:pt modelId="{4F2D37FA-09CF-4B46-8240-E411171CD7F4}" type="pres">
      <dgm:prSet presAssocID="{70F99F11-61CF-46EC-BBFC-1A0E5D93904D}" presName="medCircle2" presStyleLbl="vennNode1" presStyleIdx="0" presStyleCnt="3"/>
      <dgm:spPr/>
    </dgm:pt>
    <dgm:pt modelId="{CBF1266F-2CD9-44C3-9B19-1B22D5FFEA45}" type="pres">
      <dgm:prSet presAssocID="{70F99F11-61CF-46EC-BBFC-1A0E5D93904D}" presName="txLvlOnly1" presStyleLbl="revTx" presStyleIdx="0" presStyleCnt="3"/>
      <dgm:spPr/>
      <dgm:t>
        <a:bodyPr/>
        <a:lstStyle/>
        <a:p>
          <a:endParaRPr lang="ru-RU"/>
        </a:p>
      </dgm:t>
    </dgm:pt>
    <dgm:pt modelId="{9408A5B3-EE8E-4B07-BF1E-8E8EBF342BF1}" type="pres">
      <dgm:prSet presAssocID="{771A0CC5-73BE-4C6A-B056-9C40C1D38E41}" presName="noChildren" presStyleCnt="0"/>
      <dgm:spPr/>
    </dgm:pt>
    <dgm:pt modelId="{F0ACCF7B-4B0B-4686-B5D2-680869402D69}" type="pres">
      <dgm:prSet presAssocID="{771A0CC5-73BE-4C6A-B056-9C40C1D38E41}" presName="gap" presStyleCnt="0"/>
      <dgm:spPr/>
    </dgm:pt>
    <dgm:pt modelId="{CA061AC0-FA04-4EFC-B40B-F5484A621558}" type="pres">
      <dgm:prSet presAssocID="{771A0CC5-73BE-4C6A-B056-9C40C1D38E41}" presName="medCircle2" presStyleLbl="vennNode1" presStyleIdx="1" presStyleCnt="3" custLinFactNeighborX="-920" custLinFactNeighborY="15287"/>
      <dgm:spPr/>
    </dgm:pt>
    <dgm:pt modelId="{DA9A2BA4-7BC8-4222-801C-5702C19B0A97}" type="pres">
      <dgm:prSet presAssocID="{771A0CC5-73BE-4C6A-B056-9C40C1D38E41}" presName="txLvlOnly1" presStyleLbl="revTx" presStyleIdx="1" presStyleCnt="3" custLinFactNeighborX="-173" custLinFactNeighborY="20627"/>
      <dgm:spPr/>
      <dgm:t>
        <a:bodyPr/>
        <a:lstStyle/>
        <a:p>
          <a:endParaRPr lang="ru-RU"/>
        </a:p>
      </dgm:t>
    </dgm:pt>
    <dgm:pt modelId="{65ECFF8E-8405-4497-B962-F84FEC175A70}" type="pres">
      <dgm:prSet presAssocID="{D3486001-CBCB-457F-AE06-2B8DEB84E851}" presName="noChildren" presStyleCnt="0"/>
      <dgm:spPr/>
    </dgm:pt>
    <dgm:pt modelId="{75A9E0F5-AD92-4F26-AAF9-51147DF26401}" type="pres">
      <dgm:prSet presAssocID="{D3486001-CBCB-457F-AE06-2B8DEB84E851}" presName="gap" presStyleCnt="0"/>
      <dgm:spPr/>
    </dgm:pt>
    <dgm:pt modelId="{025F96FD-C7D3-4BD0-8FA2-17FC1B79D80B}" type="pres">
      <dgm:prSet presAssocID="{D3486001-CBCB-457F-AE06-2B8DEB84E851}" presName="medCircle2" presStyleLbl="vennNode1" presStyleIdx="2" presStyleCnt="3" custLinFactNeighborX="298" custLinFactNeighborY="43459"/>
      <dgm:spPr/>
    </dgm:pt>
    <dgm:pt modelId="{03EC94E8-033C-48B7-B95A-73FF88709066}" type="pres">
      <dgm:prSet presAssocID="{D3486001-CBCB-457F-AE06-2B8DEB84E851}" presName="txLvlOnly1" presStyleLbl="revTx" presStyleIdx="2" presStyleCnt="3" custLinFactNeighborX="56" custLinFactNeighborY="48799"/>
      <dgm:spPr/>
      <dgm:t>
        <a:bodyPr/>
        <a:lstStyle/>
        <a:p>
          <a:endParaRPr lang="ru-RU"/>
        </a:p>
      </dgm:t>
    </dgm:pt>
  </dgm:ptLst>
  <dgm:cxnLst>
    <dgm:cxn modelId="{A5243248-D068-432C-94F3-E26C5AC51CD0}" type="presOf" srcId="{5A9BA46D-49FF-455F-AF71-325C5260A74A}" destId="{AC3D2AFF-9B16-49AE-AC68-A099C7BD7C69}" srcOrd="0" destOrd="0" presId="urn:microsoft.com/office/officeart/2008/layout/VerticalCircleList"/>
    <dgm:cxn modelId="{AA4EFD64-16F7-44FD-8B73-493692C8A8DA}" type="presOf" srcId="{771A0CC5-73BE-4C6A-B056-9C40C1D38E41}" destId="{DA9A2BA4-7BC8-4222-801C-5702C19B0A97}" srcOrd="0" destOrd="0" presId="urn:microsoft.com/office/officeart/2008/layout/VerticalCircleList"/>
    <dgm:cxn modelId="{98307D7C-A205-445D-9BD4-FAF2D8B0EA99}" srcId="{5A9BA46D-49FF-455F-AF71-325C5260A74A}" destId="{70F99F11-61CF-46EC-BBFC-1A0E5D93904D}" srcOrd="0" destOrd="0" parTransId="{AC321CCC-A4DE-4C2F-A295-0C6371327A20}" sibTransId="{8DDE9952-0508-40A4-BE9D-2F525BC3732E}"/>
    <dgm:cxn modelId="{CD75DBA1-D328-4B65-A0BF-B5BCF3CEB851}" type="presOf" srcId="{D3486001-CBCB-457F-AE06-2B8DEB84E851}" destId="{03EC94E8-033C-48B7-B95A-73FF88709066}" srcOrd="0" destOrd="0" presId="urn:microsoft.com/office/officeart/2008/layout/VerticalCircleList"/>
    <dgm:cxn modelId="{573C1C98-1B06-41C9-BD80-3DB21796C191}" type="presOf" srcId="{70F99F11-61CF-46EC-BBFC-1A0E5D93904D}" destId="{CBF1266F-2CD9-44C3-9B19-1B22D5FFEA45}" srcOrd="0" destOrd="0" presId="urn:microsoft.com/office/officeart/2008/layout/VerticalCircleList"/>
    <dgm:cxn modelId="{7C5841C4-48F7-4F2A-9BD9-FC46144013E7}" srcId="{5A9BA46D-49FF-455F-AF71-325C5260A74A}" destId="{D3486001-CBCB-457F-AE06-2B8DEB84E851}" srcOrd="2" destOrd="0" parTransId="{1BA8FE05-B673-4FD6-A625-9344567AA80D}" sibTransId="{08589205-CB8A-4130-A2EB-4176AEC2B39D}"/>
    <dgm:cxn modelId="{805577B5-DD55-4A0F-9063-A89DBADF3ECA}" srcId="{5A9BA46D-49FF-455F-AF71-325C5260A74A}" destId="{771A0CC5-73BE-4C6A-B056-9C40C1D38E41}" srcOrd="1" destOrd="0" parTransId="{C6BC81AB-18BA-4DE2-9D2E-0A47B01399A0}" sibTransId="{F94E929E-754F-4576-9C5B-A90194AB9CE7}"/>
    <dgm:cxn modelId="{3C04114D-71C5-4826-851E-3E4A2EF1AE9D}" type="presParOf" srcId="{AC3D2AFF-9B16-49AE-AC68-A099C7BD7C69}" destId="{3EE606EB-DFF8-458E-BD95-8CE997B63154}" srcOrd="0" destOrd="0" presId="urn:microsoft.com/office/officeart/2008/layout/VerticalCircleList"/>
    <dgm:cxn modelId="{8D88DD7F-F594-4347-A2DE-C7B647832EF5}" type="presParOf" srcId="{3EE606EB-DFF8-458E-BD95-8CE997B63154}" destId="{F569387D-821C-4F45-A708-E2EA0A9723DE}" srcOrd="0" destOrd="0" presId="urn:microsoft.com/office/officeart/2008/layout/VerticalCircleList"/>
    <dgm:cxn modelId="{28089CE4-64B5-44C5-B2E2-D43F246CC9AB}" type="presParOf" srcId="{3EE606EB-DFF8-458E-BD95-8CE997B63154}" destId="{4F2D37FA-09CF-4B46-8240-E411171CD7F4}" srcOrd="1" destOrd="0" presId="urn:microsoft.com/office/officeart/2008/layout/VerticalCircleList"/>
    <dgm:cxn modelId="{E2B022D9-2D5D-4903-8695-D37582563297}" type="presParOf" srcId="{3EE606EB-DFF8-458E-BD95-8CE997B63154}" destId="{CBF1266F-2CD9-44C3-9B19-1B22D5FFEA45}" srcOrd="2" destOrd="0" presId="urn:microsoft.com/office/officeart/2008/layout/VerticalCircleList"/>
    <dgm:cxn modelId="{3361030F-D4AA-49DB-85F4-EBC36B46033A}" type="presParOf" srcId="{AC3D2AFF-9B16-49AE-AC68-A099C7BD7C69}" destId="{9408A5B3-EE8E-4B07-BF1E-8E8EBF342BF1}" srcOrd="1" destOrd="0" presId="urn:microsoft.com/office/officeart/2008/layout/VerticalCircleList"/>
    <dgm:cxn modelId="{80002F2E-F8B2-409B-84C6-186137926349}" type="presParOf" srcId="{9408A5B3-EE8E-4B07-BF1E-8E8EBF342BF1}" destId="{F0ACCF7B-4B0B-4686-B5D2-680869402D69}" srcOrd="0" destOrd="0" presId="urn:microsoft.com/office/officeart/2008/layout/VerticalCircleList"/>
    <dgm:cxn modelId="{8E7B29FD-FF11-49F6-B392-FB5C8E8270F8}" type="presParOf" srcId="{9408A5B3-EE8E-4B07-BF1E-8E8EBF342BF1}" destId="{CA061AC0-FA04-4EFC-B40B-F5484A621558}" srcOrd="1" destOrd="0" presId="urn:microsoft.com/office/officeart/2008/layout/VerticalCircleList"/>
    <dgm:cxn modelId="{F6608BC0-AAB6-4B41-A937-9438447A6EFA}" type="presParOf" srcId="{9408A5B3-EE8E-4B07-BF1E-8E8EBF342BF1}" destId="{DA9A2BA4-7BC8-4222-801C-5702C19B0A97}" srcOrd="2" destOrd="0" presId="urn:microsoft.com/office/officeart/2008/layout/VerticalCircleList"/>
    <dgm:cxn modelId="{8CDCDA1B-771C-4FAA-BC35-E7520B991943}" type="presParOf" srcId="{AC3D2AFF-9B16-49AE-AC68-A099C7BD7C69}" destId="{65ECFF8E-8405-4497-B962-F84FEC175A70}" srcOrd="2" destOrd="0" presId="urn:microsoft.com/office/officeart/2008/layout/VerticalCircleList"/>
    <dgm:cxn modelId="{FA487727-4CEC-4EAC-AC71-7EF4F21538F2}" type="presParOf" srcId="{65ECFF8E-8405-4497-B962-F84FEC175A70}" destId="{75A9E0F5-AD92-4F26-AAF9-51147DF26401}" srcOrd="0" destOrd="0" presId="urn:microsoft.com/office/officeart/2008/layout/VerticalCircleList"/>
    <dgm:cxn modelId="{6820569C-B114-41F8-A5C1-549747F8BFAB}" type="presParOf" srcId="{65ECFF8E-8405-4497-B962-F84FEC175A70}" destId="{025F96FD-C7D3-4BD0-8FA2-17FC1B79D80B}" srcOrd="1" destOrd="0" presId="urn:microsoft.com/office/officeart/2008/layout/VerticalCircleList"/>
    <dgm:cxn modelId="{1CA1A2C3-BA7A-4650-A74B-F3276CCE1CDC}" type="presParOf" srcId="{65ECFF8E-8405-4497-B962-F84FEC175A70}" destId="{03EC94E8-033C-48B7-B95A-73FF8870906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42339-B17B-46C8-8D98-56092AAC0B49}">
      <dsp:nvSpPr>
        <dsp:cNvPr id="0" name=""/>
        <dsp:cNvSpPr/>
      </dsp:nvSpPr>
      <dsp:spPr>
        <a:xfrm>
          <a:off x="381295" y="0"/>
          <a:ext cx="1454241" cy="1454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4E97AD-C4E5-4273-BD9D-C57877F6AB9E}">
      <dsp:nvSpPr>
        <dsp:cNvPr id="0" name=""/>
        <dsp:cNvSpPr/>
      </dsp:nvSpPr>
      <dsp:spPr>
        <a:xfrm>
          <a:off x="1108416" y="270828"/>
          <a:ext cx="7758912" cy="1454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Профилактика и предупреждение чрезвычайных ситуаций и происшествий, связанных с гибелью детей в местах массового отдыха населения на водных объектах, расположенных в сельской местности.</a:t>
          </a:r>
        </a:p>
      </dsp:txBody>
      <dsp:txXfrm>
        <a:off x="1108416" y="270828"/>
        <a:ext cx="7758912" cy="1454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42339-B17B-46C8-8D98-56092AAC0B49}">
      <dsp:nvSpPr>
        <dsp:cNvPr id="0" name=""/>
        <dsp:cNvSpPr/>
      </dsp:nvSpPr>
      <dsp:spPr>
        <a:xfrm>
          <a:off x="381295" y="0"/>
          <a:ext cx="1454241" cy="145424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4E97AD-C4E5-4273-BD9D-C57877F6AB9E}">
      <dsp:nvSpPr>
        <dsp:cNvPr id="0" name=""/>
        <dsp:cNvSpPr/>
      </dsp:nvSpPr>
      <dsp:spPr>
        <a:xfrm>
          <a:off x="1108416" y="54804"/>
          <a:ext cx="7758912" cy="1454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/>
            <a:t>01.12.2017-31.08.2018</a:t>
          </a:r>
        </a:p>
      </dsp:txBody>
      <dsp:txXfrm>
        <a:off x="1108416" y="54804"/>
        <a:ext cx="7758912" cy="1454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D37FA-09CF-4B46-8240-E411171CD7F4}">
      <dsp:nvSpPr>
        <dsp:cNvPr id="0" name=""/>
        <dsp:cNvSpPr/>
      </dsp:nvSpPr>
      <dsp:spPr>
        <a:xfrm>
          <a:off x="357545" y="821811"/>
          <a:ext cx="1348336" cy="1348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F1266F-2CD9-44C3-9B19-1B22D5FFEA45}">
      <dsp:nvSpPr>
        <dsp:cNvPr id="0" name=""/>
        <dsp:cNvSpPr/>
      </dsp:nvSpPr>
      <dsp:spPr>
        <a:xfrm>
          <a:off x="1031713" y="821811"/>
          <a:ext cx="7193867" cy="134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Создание общественных спасательных постов у водных объектов, расположенных в сельской местности</a:t>
          </a:r>
        </a:p>
      </dsp:txBody>
      <dsp:txXfrm>
        <a:off x="1031713" y="821811"/>
        <a:ext cx="7193867" cy="1348336"/>
      </dsp:txXfrm>
    </dsp:sp>
    <dsp:sp modelId="{CA061AC0-FA04-4EFC-B40B-F5484A621558}">
      <dsp:nvSpPr>
        <dsp:cNvPr id="0" name=""/>
        <dsp:cNvSpPr/>
      </dsp:nvSpPr>
      <dsp:spPr>
        <a:xfrm>
          <a:off x="345140" y="2376267"/>
          <a:ext cx="1348336" cy="1348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9A2BA4-7BC8-4222-801C-5702C19B0A97}">
      <dsp:nvSpPr>
        <dsp:cNvPr id="0" name=""/>
        <dsp:cNvSpPr/>
      </dsp:nvSpPr>
      <dsp:spPr>
        <a:xfrm>
          <a:off x="1019268" y="2448269"/>
          <a:ext cx="7193867" cy="134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Проведение информационной кампании, направленной на недопущение и пресечение пребывания несовершеннолетних у воды без присмотра взрослых</a:t>
          </a:r>
        </a:p>
      </dsp:txBody>
      <dsp:txXfrm>
        <a:off x="1019268" y="2448269"/>
        <a:ext cx="7193867" cy="1348336"/>
      </dsp:txXfrm>
    </dsp:sp>
    <dsp:sp modelId="{025F96FD-C7D3-4BD0-8FA2-17FC1B79D80B}">
      <dsp:nvSpPr>
        <dsp:cNvPr id="0" name=""/>
        <dsp:cNvSpPr/>
      </dsp:nvSpPr>
      <dsp:spPr>
        <a:xfrm>
          <a:off x="361563" y="4104457"/>
          <a:ext cx="1348336" cy="13483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3EC94E8-033C-48B7-B95A-73FF88709066}">
      <dsp:nvSpPr>
        <dsp:cNvPr id="0" name=""/>
        <dsp:cNvSpPr/>
      </dsp:nvSpPr>
      <dsp:spPr>
        <a:xfrm>
          <a:off x="1035732" y="4176458"/>
          <a:ext cx="7193867" cy="1348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Обучение студентов ПО и ВПО с активной жизненной позицией навыкам сердечно-легочной реанимации, проживающих на территории реализации проекта</a:t>
          </a:r>
        </a:p>
      </dsp:txBody>
      <dsp:txXfrm>
        <a:off x="1035732" y="4176458"/>
        <a:ext cx="7193867" cy="134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482D2-736C-477F-845B-E7A70EA18AF0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9D0C8-5F29-4407-861B-05C6F7820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3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4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4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73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4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0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130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2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1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9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5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C2DD-F295-4C34-8AD3-FA398C3CCF3B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B365D-6CAE-4A41-928A-F2E3FA5CD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020"/>
            <a:ext cx="3384376" cy="1188763"/>
          </a:xfrm>
          <a:prstGeom prst="rect">
            <a:avLst/>
          </a:prstGeom>
          <a:noFill/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239889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Социально-значимый проект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«Безопасное лето»</a:t>
            </a:r>
          </a:p>
        </p:txBody>
      </p:sp>
      <p:pic>
        <p:nvPicPr>
          <p:cNvPr id="4" name="Picture 3" descr="D:\Мои документы\Desktop\393161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0313"/>
            <a:ext cx="13096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6672"/>
            <a:ext cx="4464496" cy="129614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Алтайское краевое отделение Всероссийского Добровольного Пожарного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176545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82057"/>
            <a:ext cx="8229600" cy="680110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Партнеры проекта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26255"/>
            <a:ext cx="2821048" cy="19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7" y="2473656"/>
            <a:ext cx="377301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4" y="4067323"/>
            <a:ext cx="3785570" cy="6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4770090"/>
            <a:ext cx="3739569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Мои документы\Desktop\Безымянны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5" y="4968230"/>
            <a:ext cx="432048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ои документы\Desktop\3931617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31" y="198835"/>
            <a:ext cx="1079361" cy="12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769" y="284116"/>
            <a:ext cx="3384376" cy="118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066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229600" cy="36166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Цель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822860"/>
              </p:ext>
            </p:extLst>
          </p:nvPr>
        </p:nvGraphicFramePr>
        <p:xfrm>
          <a:off x="-108520" y="3645024"/>
          <a:ext cx="886732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Мои документы\Desktop\3931617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4401"/>
            <a:ext cx="73205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95736" y="1340768"/>
            <a:ext cx="5256584" cy="72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Период реализации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792710"/>
              </p:ext>
            </p:extLst>
          </p:nvPr>
        </p:nvGraphicFramePr>
        <p:xfrm>
          <a:off x="539552" y="1916832"/>
          <a:ext cx="8867328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574" y="243972"/>
            <a:ext cx="3384376" cy="118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79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331034"/>
            <a:ext cx="8229600" cy="721702"/>
          </a:xfrm>
        </p:spPr>
        <p:txBody>
          <a:bodyPr/>
          <a:lstStyle/>
          <a:p>
            <a:r>
              <a:rPr lang="ru-RU" sz="4000" b="1" dirty="0"/>
              <a:t>Задачи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235763"/>
              </p:ext>
            </p:extLst>
          </p:nvPr>
        </p:nvGraphicFramePr>
        <p:xfrm>
          <a:off x="452844" y="62068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D:\Мои документы\Desktop\3931617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4401"/>
            <a:ext cx="73205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769" y="284116"/>
            <a:ext cx="3384376" cy="118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801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3854"/>
            <a:ext cx="8229600" cy="774644"/>
          </a:xfrm>
        </p:spPr>
        <p:txBody>
          <a:bodyPr/>
          <a:lstStyle/>
          <a:p>
            <a:r>
              <a:rPr lang="ru-RU" sz="2800" b="1" dirty="0"/>
              <a:t>География</a:t>
            </a:r>
            <a:r>
              <a:rPr lang="ru-RU" sz="4000" b="1" dirty="0"/>
              <a:t> </a:t>
            </a:r>
            <a:r>
              <a:rPr lang="ru-RU" sz="2800" b="1" dirty="0"/>
              <a:t>проекта</a:t>
            </a:r>
            <a:r>
              <a:rPr lang="ru-RU" sz="4000" b="1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" y="692696"/>
            <a:ext cx="8825785" cy="6061334"/>
          </a:xfrm>
        </p:spPr>
      </p:pic>
      <p:pic>
        <p:nvPicPr>
          <p:cNvPr id="6" name="Picture 3" descr="D:\Мои документы\Desktop\393161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14401"/>
            <a:ext cx="732057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566124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78% детей в летний период утонули на данных территориях</a:t>
            </a:r>
          </a:p>
        </p:txBody>
      </p:sp>
      <p:pic>
        <p:nvPicPr>
          <p:cNvPr id="7" name="Picture 2" descr="E:\Я.Диск\!17_FPG\Бренд\page\pgrants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769" y="284116"/>
            <a:ext cx="3384376" cy="1188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123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106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Социально-значимый проект «Безопасное лето»</vt:lpstr>
      <vt:lpstr>Партнеры проекта</vt:lpstr>
      <vt:lpstr>Цель проекта</vt:lpstr>
      <vt:lpstr>Задачи проекта</vt:lpstr>
      <vt:lpstr>География проекта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«Безопасное лето»</dc:title>
  <dc:creator>Юлия Б. Панарина</dc:creator>
  <cp:lastModifiedBy>Мария Ивановна Коротких</cp:lastModifiedBy>
  <cp:revision>31</cp:revision>
  <dcterms:created xsi:type="dcterms:W3CDTF">2017-09-20T09:32:34Z</dcterms:created>
  <dcterms:modified xsi:type="dcterms:W3CDTF">2018-01-11T07:52:35Z</dcterms:modified>
</cp:coreProperties>
</file>